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  <p:sldId id="305" r:id="rId32"/>
    <p:sldId id="306" r:id="rId33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5204" autoAdjust="0"/>
  </p:normalViewPr>
  <p:slideViewPr>
    <p:cSldViewPr snapToGrid="0">
      <p:cViewPr varScale="1">
        <p:scale>
          <a:sx n="44" d="100"/>
          <a:sy n="44" d="100"/>
        </p:scale>
        <p:origin x="75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20/02/2015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20/02/2015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grpSp>
          <p:nvGrpSpPr>
            <p:cNvPr id="116" name="Group 115"/>
            <p:cNvGrpSpPr/>
            <p:nvPr/>
          </p:nvGrpSpPr>
          <p:grpSpPr>
            <a:xfrm>
              <a:off x="768677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Rectangle 262"/>
            <p:cNvSpPr/>
            <p:nvPr/>
          </p:nvSpPr>
          <p:spPr>
            <a:xfrm>
              <a:off x="8529105" y="-770196"/>
              <a:ext cx="126000" cy="938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2" name="Rectangle 251"/>
            <p:cNvSpPr/>
            <p:nvPr/>
          </p:nvSpPr>
          <p:spPr>
            <a:xfrm rot="5400000">
              <a:off x="7819549" y="-1489245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7091673" y="-822254"/>
              <a:ext cx="126000" cy="3416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Rectangle 342"/>
            <p:cNvSpPr/>
            <p:nvPr/>
          </p:nvSpPr>
          <p:spPr>
            <a:xfrm rot="16200000">
              <a:off x="5321185" y="637541"/>
              <a:ext cx="126000" cy="37940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807303" y="-3912644"/>
              <a:ext cx="18236" cy="182135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3" y="-3988844"/>
              <a:ext cx="29106" cy="189124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528806" y="56138"/>
              <a:ext cx="27777" cy="24272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56138"/>
              <a:ext cx="36048" cy="2496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806951" y="-2208744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229099" y="-3544"/>
            <a:ext cx="20948805" cy="5705216"/>
            <a:chOff x="-4229099" y="-3544"/>
            <a:chExt cx="20948805" cy="5705216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107037" y="-3544"/>
              <a:ext cx="8612669" cy="5705216"/>
              <a:chOff x="8335637" y="-3544"/>
              <a:chExt cx="8612669" cy="570521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 t="9129" b="2538"/>
              <a:stretch/>
            </p:blipFill>
            <p:spPr>
              <a:xfrm>
                <a:off x="8396577" y="-3544"/>
                <a:ext cx="8551729" cy="5705216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33563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-4151207" y="6396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614556" y="1219200"/>
            <a:ext cx="16884475" cy="4742612"/>
            <a:chOff x="-1614556" y="1219200"/>
            <a:chExt cx="16884475" cy="4742612"/>
          </a:xfrm>
        </p:grpSpPr>
        <p:grpSp>
          <p:nvGrpSpPr>
            <p:cNvPr id="2" name="Group 1"/>
            <p:cNvGrpSpPr/>
            <p:nvPr/>
          </p:nvGrpSpPr>
          <p:grpSpPr>
            <a:xfrm>
              <a:off x="9779423" y="1219200"/>
              <a:ext cx="5490496" cy="4742612"/>
              <a:chOff x="11636461" y="0"/>
              <a:chExt cx="5490496" cy="5776217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1864367" y="0"/>
                <a:ext cx="5262590" cy="5776217"/>
                <a:chOff x="2967225" y="0"/>
                <a:chExt cx="4496965" cy="4935867"/>
              </a:xfrm>
            </p:grpSpPr>
            <p:sp>
              <p:nvSpPr>
                <p:cNvPr id="33" name="Shape 29"/>
                <p:cNvSpPr/>
                <p:nvPr/>
              </p:nvSpPr>
              <p:spPr>
                <a:xfrm>
                  <a:off x="5548800" y="0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Tomo</a:t>
                  </a:r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4727811" y="1080655"/>
                  <a:ext cx="2736379" cy="613247"/>
                  <a:chOff x="4900937" y="1080655"/>
                  <a:chExt cx="2736379" cy="613247"/>
                </a:xfrm>
              </p:grpSpPr>
              <p:sp>
                <p:nvSpPr>
                  <p:cNvPr id="65" name="Shape 29"/>
                  <p:cNvSpPr/>
                  <p:nvPr/>
                </p:nvSpPr>
                <p:spPr>
                  <a:xfrm>
                    <a:off x="4900937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Stack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Transfer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910445" y="2161310"/>
                  <a:ext cx="2736379" cy="613247"/>
                  <a:chOff x="4900937" y="1080655"/>
                  <a:chExt cx="2736379" cy="613247"/>
                </a:xfrm>
              </p:grpSpPr>
              <p:sp>
                <p:nvSpPr>
                  <p:cNvPr id="63" name="Shape 29"/>
                  <p:cNvSpPr/>
                  <p:nvPr/>
                </p:nvSpPr>
                <p:spPr>
                  <a:xfrm>
                    <a:off x="4900937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Camera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Motor Stages</a:t>
                    </a:r>
                  </a:p>
                </p:txBody>
              </p:sp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2987814" y="3241965"/>
                  <a:ext cx="2936624" cy="613247"/>
                  <a:chOff x="4700692" y="1080655"/>
                  <a:chExt cx="2936624" cy="613247"/>
                </a:xfrm>
              </p:grpSpPr>
              <p:sp>
                <p:nvSpPr>
                  <p:cNvPr id="60" name="Shape 29"/>
                  <p:cNvSpPr/>
                  <p:nvPr/>
                </p:nvSpPr>
                <p:spPr>
                  <a:xfrm>
                    <a:off x="4700692" y="1080655"/>
                    <a:ext cx="1094079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Waveform</a:t>
                    </a:r>
                  </a:p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Generator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AOTF</a:t>
                    </a:r>
                  </a:p>
                </p:txBody>
              </p:sp>
            </p:grpSp>
            <p:sp>
              <p:nvSpPr>
                <p:cNvPr id="39" name="Shape 29"/>
                <p:cNvSpPr/>
                <p:nvPr/>
              </p:nvSpPr>
              <p:spPr>
                <a:xfrm>
                  <a:off x="2967225" y="4322620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DAQ</a:t>
                  </a:r>
                  <a:r>
                    <a:rPr lang="it-IT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controller</a:t>
                  </a:r>
                  <a:endPara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Shape 29"/>
                <p:cNvSpPr/>
                <p:nvPr/>
              </p:nvSpPr>
              <p:spPr>
                <a:xfrm>
                  <a:off x="6369790" y="4280479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Lasers</a:t>
                  </a:r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3511344" y="385846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rot="2700000">
                  <a:off x="3734975" y="276935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rot="2700000">
                  <a:off x="4559526" y="1680218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rot="2700000">
                  <a:off x="5375778" y="58897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rot="18900000">
                  <a:off x="6814705" y="588969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8900000">
                  <a:off x="5993716" y="1680219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rot="18900000">
                  <a:off x="5202813" y="2765112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>
              <a:xfrm>
                <a:off x="11636461" y="1175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-1614556" y="1219200"/>
              <a:ext cx="11276716" cy="4742612"/>
              <a:chOff x="138044" y="1124788"/>
              <a:chExt cx="11276716" cy="4742612"/>
            </a:xfrm>
          </p:grpSpPr>
          <p:sp>
            <p:nvSpPr>
              <p:cNvPr id="6" name="Shape 29"/>
              <p:cNvSpPr/>
              <p:nvPr/>
            </p:nvSpPr>
            <p:spPr>
              <a:xfrm>
                <a:off x="1257300" y="2949220"/>
                <a:ext cx="280670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Initialize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Set up hardware connections and load drivers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Shape 29"/>
              <p:cNvSpPr/>
              <p:nvPr/>
            </p:nvSpPr>
            <p:spPr>
              <a:xfrm>
                <a:off x="6423660" y="1134790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Update run-time settings 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exposure time)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Shape 29"/>
              <p:cNvSpPr/>
              <p:nvPr/>
            </p:nvSpPr>
            <p:spPr>
              <a:xfrm>
                <a:off x="2346960" y="4768147"/>
                <a:ext cx="17170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Begin grabbing images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Shape 29"/>
              <p:cNvSpPr/>
              <p:nvPr/>
            </p:nvSpPr>
            <p:spPr>
              <a:xfrm>
                <a:off x="4467860" y="4768147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Proceed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Grab 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images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Stop?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7528560" y="4768147"/>
                <a:ext cx="15519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 grabbing images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Shape 29"/>
              <p:cNvSpPr/>
              <p:nvPr/>
            </p:nvSpPr>
            <p:spPr>
              <a:xfrm>
                <a:off x="7528560" y="2949220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Terminate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Close all connections and drivers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Shape 29"/>
              <p:cNvSpPr/>
              <p:nvPr/>
            </p:nvSpPr>
            <p:spPr>
              <a:xfrm>
                <a:off x="2346960" y="1130293"/>
                <a:ext cx="322580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Configure</a:t>
                </a:r>
                <a:endParaRPr lang="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 hard-wired parameters (e.g. hardware 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port name)</a:t>
                </a:r>
                <a:endParaRPr lang="it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Shape 29"/>
              <p:cNvSpPr/>
              <p:nvPr/>
            </p:nvSpPr>
            <p:spPr>
              <a:xfrm>
                <a:off x="4607560" y="2673925"/>
                <a:ext cx="2377440" cy="1400341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Main loop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Wait for user interaction and for messages from other components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Connettore 2 33"/>
              <p:cNvCxnSpPr>
                <a:stCxn id="6" idx="3"/>
                <a:endCxn id="32" idx="1"/>
              </p:cNvCxnSpPr>
              <p:nvPr/>
            </p:nvCxnSpPr>
            <p:spPr>
              <a:xfrm>
                <a:off x="4064000" y="3374095"/>
                <a:ext cx="54356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/>
              <p:nvPr/>
            </p:nvCxnSpPr>
            <p:spPr>
              <a:xfrm flipH="1">
                <a:off x="3205480" y="4034594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/>
              <p:cNvCxnSpPr>
                <a:stCxn id="27" idx="3"/>
                <a:endCxn id="28" idx="1"/>
              </p:cNvCxnSpPr>
              <p:nvPr/>
            </p:nvCxnSpPr>
            <p:spPr>
              <a:xfrm>
                <a:off x="4064000" y="5193022"/>
                <a:ext cx="403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2 42"/>
              <p:cNvCxnSpPr/>
              <p:nvPr/>
            </p:nvCxnSpPr>
            <p:spPr>
              <a:xfrm>
                <a:off x="7124700" y="5193022"/>
                <a:ext cx="403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1 44"/>
              <p:cNvCxnSpPr/>
              <p:nvPr/>
            </p:nvCxnSpPr>
            <p:spPr>
              <a:xfrm>
                <a:off x="7237730" y="5193022"/>
                <a:ext cx="0" cy="674378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1 45"/>
              <p:cNvCxnSpPr/>
              <p:nvPr/>
            </p:nvCxnSpPr>
            <p:spPr>
              <a:xfrm flipH="1">
                <a:off x="4209414" y="5842000"/>
                <a:ext cx="3041016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48"/>
              <p:cNvCxnSpPr/>
              <p:nvPr/>
            </p:nvCxnSpPr>
            <p:spPr>
              <a:xfrm flipH="1" flipV="1">
                <a:off x="4209414" y="5193022"/>
                <a:ext cx="1" cy="6743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2 52"/>
              <p:cNvCxnSpPr/>
              <p:nvPr/>
            </p:nvCxnSpPr>
            <p:spPr>
              <a:xfrm flipH="1" flipV="1">
                <a:off x="6979920" y="4039088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/>
              <p:cNvCxnSpPr/>
              <p:nvPr/>
            </p:nvCxnSpPr>
            <p:spPr>
              <a:xfrm>
                <a:off x="6979920" y="3342341"/>
                <a:ext cx="54356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/>
              <p:cNvCxnSpPr/>
              <p:nvPr/>
            </p:nvCxnSpPr>
            <p:spPr>
              <a:xfrm flipH="1" flipV="1">
                <a:off x="3906520" y="198212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2 55"/>
              <p:cNvCxnSpPr/>
              <p:nvPr/>
            </p:nvCxnSpPr>
            <p:spPr>
              <a:xfrm>
                <a:off x="3462020" y="198212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/>
              <p:cNvCxnSpPr/>
              <p:nvPr/>
            </p:nvCxnSpPr>
            <p:spPr>
              <a:xfrm flipV="1">
                <a:off x="6167120" y="196921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2 57"/>
              <p:cNvCxnSpPr/>
              <p:nvPr/>
            </p:nvCxnSpPr>
            <p:spPr>
              <a:xfrm flipH="1">
                <a:off x="6625590" y="1981910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ccia a destra 58"/>
              <p:cNvSpPr/>
              <p:nvPr/>
            </p:nvSpPr>
            <p:spPr>
              <a:xfrm>
                <a:off x="138044" y="2949220"/>
                <a:ext cx="1079500" cy="8514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it-IT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tart</a:t>
                </a:r>
                <a:endParaRPr lang="it-IT" sz="1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ccia a destra 60"/>
              <p:cNvSpPr/>
              <p:nvPr/>
            </p:nvSpPr>
            <p:spPr>
              <a:xfrm>
                <a:off x="10335260" y="2916615"/>
                <a:ext cx="1079500" cy="8514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  <a:endParaRPr lang="it-IT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67100" y="1124788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816</Words>
  <Application>Microsoft Office PowerPoint</Application>
  <PresentationFormat>Widescreen</PresentationFormat>
  <Paragraphs>464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223</cp:revision>
  <dcterms:created xsi:type="dcterms:W3CDTF">2013-11-04T09:16:53Z</dcterms:created>
  <dcterms:modified xsi:type="dcterms:W3CDTF">2015-02-20T13:55:00Z</dcterms:modified>
</cp:coreProperties>
</file>